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59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D7AD55-95DB-2705-6F1C-1212C8355A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C7E266-B8C7-1473-3D26-ED2F04539F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6DE2B3-9A32-1F90-47D8-130D4F8A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46645A-F302-9467-29DF-C7E95DDB1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50A074-309C-AEA4-3B90-5296D5C9A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969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B49F04-7BFD-8677-3D51-191B3139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91150D-E9AA-4605-1881-DD22F6A59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2DE435-3286-4DCB-B080-878EAF99C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6CFE8A-D0E0-FE8A-689D-94348E664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3CCDBD-ADEF-B45A-5CC0-4135BF159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124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7F8ABE1-21DF-DA1E-7D2E-63FE6D49FB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C3F3DE-07B2-7D4C-C29F-ECF969A8E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1039C-842A-7D92-F0FE-B47899B3B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72B753-8D16-F344-98A6-549B90A95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81F407-48E7-C641-70AA-313D0ECEE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815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3ED35-59F4-7DDB-071C-8DD7D4E5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088C4A-4368-1758-711A-7FC434314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9D6505-52A4-86FA-11B8-DC853CB27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E39793-EE57-00B0-AE95-400278519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4EBB86-C4A4-5347-DF01-F6BD2F7EC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575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085C7-9321-0095-A648-98031E6F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11EEAA-5237-6E0E-B177-C8D666EC8B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ABEE97-3156-8E0E-14FC-9A61BDD38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F4A7C9-D90E-F85F-4909-F39D8CBFE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C0DBF1-5FF8-40AA-4A86-1F9D3F48C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183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B70FDB-C6CB-6B7B-450E-902CB19BC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D96F9E-F896-AD0C-E1D1-CFBB5CF517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CA2BA6-3CC2-9831-21CA-F1E26F145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176ABB-2104-18F2-B496-2FEC75FFC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6FD00A-031F-7C9A-E9EF-00AF11F1B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F08525-7FB0-327F-8235-A33BE6C54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0574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2F6671-DE72-2143-A51C-739CA3F03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685463-1A7F-1500-D2FC-805C40CB3A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9A0758-7D89-6999-0538-C2EB4A7EC9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AE5540A-F695-7E7B-9AF6-1FDB29876E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7D1FCD9-FD80-FEFD-8066-A7DF516BBD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E2874CA-700D-574C-6F7A-831096382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3B86B8-4DA6-8C0E-E357-B5B20DD27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5C2B0E-E715-8AF0-B4D0-87BCF650F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276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9FD19A-0F7E-768B-AC8A-F8A3F063D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330BC4-8532-E22D-288A-3E82C3678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314B60-18E9-3196-A9BA-42FB6275F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86788D-88F5-B657-4DBD-3273BBAA0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8741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44EAEE2-D7BB-A92E-B739-29ABC6220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061D9AF-C749-ADA7-9918-1427B8866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B34E19-E8FF-7242-308D-9128AE0AE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8583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737D23-1163-994F-620A-35254BC26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8E92CD-F74C-71D0-26BD-2083F9F42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4E54F8-475E-38EF-F6BB-9605248C6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A37EED-BA20-4C1F-FA28-229668A40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700DAE-F08C-9D88-A2C6-B296F60C5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8D5B71-2DEA-2A48-2892-4F629ADC9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333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B0534C-4744-E12C-5A00-50824AA97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9814162-7842-4BCA-FD55-13ADBD9AFF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8AFCB0-0710-A9BD-6AA9-AEA97D8C4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050731-FA6B-5D47-7E74-0631D163B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ADD858-010B-BCDF-257F-2A5708C1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CFEB5C-B08A-D577-99BF-3148E1E69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80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B717D6B-A00E-3AFC-E4D7-94692C433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002492-D84F-B182-73EB-6505D66AD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CD899E-56C8-7F36-E481-8DA67E9E4C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0E16B7-08E1-4867-AFEA-31131C7773C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858925-CE1B-4B6A-ACD4-0A2FF7F91A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6D00A9-BA55-F05B-3868-DDCB20E8B4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7B699C-B5A3-4FCA-BDCF-B80CC4B6C7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437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Freeform: Shape 51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4" name="Freeform: Shape 53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341A5B7-0932-FB62-66F8-BFC84725B9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altLang="ko-KR" sz="7200"/>
              <a:t>3</a:t>
            </a:r>
            <a:r>
              <a:rPr lang="ko-KR" altLang="en-US" sz="7200"/>
              <a:t>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C3C89D-CAC5-0EA4-FD4E-ADFA2DD6C1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ko-KR" altLang="en-US" sz="2800"/>
              <a:t>신지성</a:t>
            </a:r>
            <a:r>
              <a:rPr lang="en-US" altLang="ko-KR" sz="2800"/>
              <a:t>, </a:t>
            </a:r>
            <a:r>
              <a:rPr lang="ko-KR" altLang="en-US" sz="2800"/>
              <a:t>우성윤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4837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DB5F5D7-A9DF-9E5C-24EA-40AF83628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381"/>
            <a:ext cx="10512552" cy="40665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감사합니다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0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B2478B-ED06-F9A5-3C22-2835E128083B}"/>
              </a:ext>
            </a:extLst>
          </p:cNvPr>
          <p:cNvSpPr txBox="1"/>
          <p:nvPr/>
        </p:nvSpPr>
        <p:spPr>
          <a:xfrm>
            <a:off x="890338" y="640080"/>
            <a:ext cx="3734014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5400">
                <a:latin typeface="+mj-lt"/>
                <a:ea typeface="+mj-ea"/>
                <a:cs typeface="+mj-cs"/>
              </a:rPr>
              <a:t>TUNNEL</a:t>
            </a:r>
          </a:p>
        </p:txBody>
      </p:sp>
      <p:sp>
        <p:nvSpPr>
          <p:cNvPr id="1044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예술, 대칭, 스크린샷, 그래픽이(가) 표시된 사진&#10;&#10;자동 생성된 설명">
            <a:extLst>
              <a:ext uri="{FF2B5EF4-FFF2-40B4-BE49-F238E27FC236}">
                <a16:creationId xmlns:a16="http://schemas.microsoft.com/office/drawing/2014/main" id="{1B1656E1-6E51-8C28-2209-8EA57AE36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4343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블랙, 흑백, 모노크롬, 라인이(가) 표시된 사진&#10;&#10;자동 생성된 설명">
            <a:extLst>
              <a:ext uri="{FF2B5EF4-FFF2-40B4-BE49-F238E27FC236}">
                <a16:creationId xmlns:a16="http://schemas.microsoft.com/office/drawing/2014/main" id="{BF375AD1-504D-D570-AEFE-B994A805F8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993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9246176-9406-995B-D0A4-0BCA20D77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891"/>
            <a:ext cx="12192000" cy="6824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828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E38AF27-A4D0-71EB-53D5-0A4E8D04D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72"/>
            <a:ext cx="12192000" cy="681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945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35E16A-9EFD-7D39-EACE-B9EA67004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764"/>
            <a:ext cx="12192000" cy="679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83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52E04AB-D1CA-4F76-558D-85CC86B65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92"/>
            <a:ext cx="12192000" cy="682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365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960A17D-C6CC-DDD8-04AD-F2B90C276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90"/>
            <a:ext cx="12192000" cy="683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724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FE8678B-F8D9-420A-76D2-3F81435AF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901"/>
            <a:ext cx="12192000" cy="678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981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7</Words>
  <Application>Microsoft Office PowerPoint</Application>
  <PresentationFormat>와이드스크린</PresentationFormat>
  <Paragraphs>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Calibri</vt:lpstr>
      <vt:lpstr>Office 테마</vt:lpstr>
      <vt:lpstr>3조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우성윤</dc:creator>
  <cp:lastModifiedBy>우성윤</cp:lastModifiedBy>
  <cp:revision>11</cp:revision>
  <dcterms:created xsi:type="dcterms:W3CDTF">2024-11-26T08:13:45Z</dcterms:created>
  <dcterms:modified xsi:type="dcterms:W3CDTF">2024-11-26T12:08:22Z</dcterms:modified>
</cp:coreProperties>
</file>

<file path=docProps/thumbnail.jpeg>
</file>